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5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9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3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19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0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6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97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76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07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62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12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3B28-35A0-46CE-BF9A-EB9CD4BCB04B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4BDB-8C44-425C-8EC0-297DAA07E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9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Y8 </a:t>
            </a:r>
            <a:r>
              <a:rPr lang="en-GB" dirty="0" smtClean="0"/>
              <a:t>Challenge </a:t>
            </a:r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IMAGE DETECTIVES – WELL IMAGINE THAT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18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668" y="226895"/>
            <a:ext cx="3007520" cy="393965"/>
          </a:xfrm>
        </p:spPr>
        <p:txBody>
          <a:bodyPr>
            <a:normAutofit/>
          </a:bodyPr>
          <a:lstStyle/>
          <a:p>
            <a:pPr algn="ctr"/>
            <a:r>
              <a:rPr lang="en-GB" sz="1600" u="sng" dirty="0"/>
              <a:t>Image Detective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9095" y="668819"/>
            <a:ext cx="1484710" cy="393965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100" dirty="0"/>
              <a:t>Describe the scene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32361" y="668819"/>
            <a:ext cx="1703784" cy="393965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100" dirty="0"/>
              <a:t>Aspirations of the people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75668" y="4358640"/>
            <a:ext cx="17475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How do they </a:t>
            </a:r>
            <a:r>
              <a:rPr lang="en-GB" sz="1100" dirty="0" smtClean="0"/>
              <a:t>feel about </a:t>
            </a:r>
            <a:r>
              <a:rPr lang="en-GB" sz="1100" smtClean="0"/>
              <a:t>each other?</a:t>
            </a:r>
            <a:endParaRPr lang="en-GB" sz="11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3906" y="758737"/>
            <a:ext cx="3151043" cy="339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1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writing a book based on the picture – what genre would it be?</a:t>
            </a:r>
          </a:p>
          <a:p>
            <a:r>
              <a:rPr lang="en-GB" dirty="0" smtClean="0"/>
              <a:t>What would the title be?</a:t>
            </a:r>
          </a:p>
          <a:p>
            <a:r>
              <a:rPr lang="en-GB" dirty="0" smtClean="0"/>
              <a:t>What style of writing would you use?</a:t>
            </a:r>
          </a:p>
          <a:p>
            <a:r>
              <a:rPr lang="en-GB" dirty="0" smtClean="0"/>
              <a:t>Write an opening to the book.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05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64</Words>
  <Application>Microsoft Office PowerPoint</Application>
  <PresentationFormat>A4 Paper (210x297 mm)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Y8 Challenge Task</vt:lpstr>
      <vt:lpstr>Image Detective</vt:lpstr>
      <vt:lpstr>Extension: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Y9 – 11 Challenge Task</dc:title>
  <dc:creator>st-holmes-a</dc:creator>
  <cp:lastModifiedBy>st-damms-p</cp:lastModifiedBy>
  <cp:revision>4</cp:revision>
  <dcterms:created xsi:type="dcterms:W3CDTF">2020-10-05T14:30:20Z</dcterms:created>
  <dcterms:modified xsi:type="dcterms:W3CDTF">2020-10-15T09:31:08Z</dcterms:modified>
</cp:coreProperties>
</file>